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0" r:id="rId2"/>
    <p:sldId id="324" r:id="rId3"/>
    <p:sldId id="258" r:id="rId4"/>
    <p:sldId id="267" r:id="rId5"/>
    <p:sldId id="325" r:id="rId6"/>
    <p:sldId id="326" r:id="rId7"/>
    <p:sldId id="327" r:id="rId8"/>
    <p:sldId id="270" r:id="rId9"/>
    <p:sldId id="295" r:id="rId10"/>
    <p:sldId id="307" r:id="rId11"/>
    <p:sldId id="309" r:id="rId12"/>
    <p:sldId id="310" r:id="rId13"/>
    <p:sldId id="31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90112-B17F-45F9-9378-EC3EC4D01DD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3ADCB-28CD-4104-A667-E738DA84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6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7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7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9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5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1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4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5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1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9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5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20075CD8-8FA9-5AE0-19FB-6D56ABEFBEA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575" y="219075"/>
            <a:ext cx="17335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7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audio" Target="../media/audio1.wav"/><Relationship Id="rId9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audio" Target="../media/audio1.wav"/><Relationship Id="rId9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jpeg"/><Relationship Id="rId7" Type="http://schemas.microsoft.com/office/2007/relationships/hdphoto" Target="../media/hdphoto6.wdp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hdphoto" Target="../media/hdphoto1.wdp"/><Relationship Id="rId5" Type="http://schemas.microsoft.com/office/2007/relationships/hdphoto" Target="../media/hdphoto5.wdp"/><Relationship Id="rId10" Type="http://schemas.openxmlformats.org/officeDocument/2006/relationships/image" Target="../media/image6.png"/><Relationship Id="rId4" Type="http://schemas.openxmlformats.org/officeDocument/2006/relationships/image" Target="../media/image22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2863B2-5C9E-BC3E-AB37-6F31D1657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311" y="171450"/>
            <a:ext cx="6404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11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0DE604-979B-B496-6084-B371258BC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50" y="-321935"/>
            <a:ext cx="7249101" cy="83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154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/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4063" y="294969"/>
            <a:ext cx="12164083" cy="2324140"/>
            <a:chOff x="214063" y="294969"/>
            <a:chExt cx="12164083" cy="2324140"/>
          </a:xfrm>
        </p:grpSpPr>
        <p:grpSp>
          <p:nvGrpSpPr>
            <p:cNvPr id="2" name="Group 1"/>
            <p:cNvGrpSpPr/>
            <p:nvPr/>
          </p:nvGrpSpPr>
          <p:grpSpPr>
            <a:xfrm>
              <a:off x="214063" y="294969"/>
              <a:ext cx="11700030" cy="2324140"/>
              <a:chOff x="214063" y="294969"/>
              <a:chExt cx="11700030" cy="2324140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accent2">
                    <a:lumMod val="50000"/>
                  </a:schemeClr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214063" y="1186040"/>
                <a:ext cx="4293603" cy="1433069"/>
                <a:chOff x="2215528" y="4129449"/>
                <a:chExt cx="4293603" cy="1433069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228589" y="4181045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215528" y="412944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4047495" y="873972"/>
              <a:ext cx="8330651" cy="1293971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Đơn</a:t>
              </a:r>
              <a:r>
                <a:rPr lang="en-US" sz="70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sz="70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vị</a:t>
              </a:r>
              <a:r>
                <a:rPr lang="en-US" sz="70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sz="70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đo</a:t>
              </a:r>
              <a:r>
                <a:rPr lang="en-US" sz="70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sz="70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góc</a:t>
              </a:r>
              <a:r>
                <a:rPr lang="en-US" sz="70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sz="70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là</a:t>
              </a:r>
              <a:r>
                <a:rPr lang="en-US" sz="70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sz="70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gì</a:t>
              </a:r>
              <a:r>
                <a:rPr lang="en-US" sz="70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?</a:t>
              </a:r>
              <a:endPara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4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B445A835-5C19-95AB-3B7E-70C99DD5A827}"/>
              </a:ext>
            </a:extLst>
          </p:cNvPr>
          <p:cNvSpPr/>
          <p:nvPr/>
        </p:nvSpPr>
        <p:spPr>
          <a:xfrm>
            <a:off x="5339405" y="2558962"/>
            <a:ext cx="4852346" cy="19273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dirty="0" err="1">
                <a:solidFill>
                  <a:srgbClr val="FF0000"/>
                </a:solidFill>
              </a:rPr>
              <a:t>Đáp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án</a:t>
            </a:r>
            <a:r>
              <a:rPr lang="en-US" sz="6000" b="1" dirty="0">
                <a:solidFill>
                  <a:srgbClr val="FF0000"/>
                </a:solidFill>
              </a:rPr>
              <a:t>: </a:t>
            </a:r>
            <a:r>
              <a:rPr lang="en-US" sz="6000" b="1" dirty="0" err="1">
                <a:solidFill>
                  <a:srgbClr val="FF0000"/>
                </a:solidFill>
              </a:rPr>
              <a:t>Độ</a:t>
            </a:r>
            <a:r>
              <a:rPr lang="en-US" sz="6000" b="1" dirty="0">
                <a:solidFill>
                  <a:srgbClr val="FF0000"/>
                </a:solidFill>
              </a:rPr>
              <a:t> (°)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1178883" y="1035641"/>
            <a:ext cx="3592286" cy="5943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502">
            <a:off x="2037606" y="4632007"/>
            <a:ext cx="1874840" cy="165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712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/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7124" y="294969"/>
            <a:ext cx="11686969" cy="2324140"/>
            <a:chOff x="227124" y="294969"/>
            <a:chExt cx="11686969" cy="2324140"/>
          </a:xfrm>
        </p:grpSpPr>
        <p:grpSp>
          <p:nvGrpSpPr>
            <p:cNvPr id="2" name="Group 1"/>
            <p:cNvGrpSpPr/>
            <p:nvPr/>
          </p:nvGrpSpPr>
          <p:grpSpPr>
            <a:xfrm>
              <a:off x="227124" y="294969"/>
              <a:ext cx="11686969" cy="2324140"/>
              <a:chOff x="227124" y="294969"/>
              <a:chExt cx="11686969" cy="2324140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accent2">
                    <a:lumMod val="50000"/>
                  </a:schemeClr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227124" y="1189855"/>
                <a:ext cx="4280542" cy="1429254"/>
                <a:chOff x="2228589" y="4133264"/>
                <a:chExt cx="4280542" cy="1429254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228589" y="4181045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228589" y="4133264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4010776" y="479550"/>
              <a:ext cx="7651382" cy="180474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Góc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vuông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là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góc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bao </a:t>
              </a: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nhiêu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độ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34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1038220" y="1195447"/>
            <a:ext cx="4297681" cy="5783794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B445A835-5C19-95AB-3B7E-70C99DD5A827}"/>
              </a:ext>
            </a:extLst>
          </p:cNvPr>
          <p:cNvSpPr/>
          <p:nvPr/>
        </p:nvSpPr>
        <p:spPr>
          <a:xfrm>
            <a:off x="6181725" y="2825662"/>
            <a:ext cx="5572125" cy="13558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b="1" dirty="0" err="1">
                <a:solidFill>
                  <a:srgbClr val="FF0000"/>
                </a:solidFill>
              </a:rPr>
              <a:t>Đáp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án</a:t>
            </a:r>
            <a:r>
              <a:rPr lang="en-US" sz="7200" b="1" dirty="0">
                <a:solidFill>
                  <a:srgbClr val="FF0000"/>
                </a:solidFill>
              </a:rPr>
              <a:t>: 90°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502">
            <a:off x="2037606" y="4632007"/>
            <a:ext cx="1874840" cy="165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755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29" y="1491343"/>
            <a:ext cx="6098177" cy="60981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6885287" y="996535"/>
            <a:ext cx="2278967" cy="26551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113962" y="238134"/>
            <a:ext cx="2449008" cy="28532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7F508E-473A-FEE7-48C0-EE781B1EFB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93" y="970631"/>
            <a:ext cx="8492464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908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342138" cy="6414446"/>
          </a:xfrm>
          <a:custGeom>
            <a:avLst/>
            <a:gdLst>
              <a:gd name="connsiteX0" fmla="*/ 0 w 11342138"/>
              <a:gd name="connsiteY0" fmla="*/ 1069096 h 6414446"/>
              <a:gd name="connsiteX1" fmla="*/ 1069096 w 11342138"/>
              <a:gd name="connsiteY1" fmla="*/ 0 h 6414446"/>
              <a:gd name="connsiteX2" fmla="*/ 10273042 w 11342138"/>
              <a:gd name="connsiteY2" fmla="*/ 0 h 6414446"/>
              <a:gd name="connsiteX3" fmla="*/ 11342138 w 11342138"/>
              <a:gd name="connsiteY3" fmla="*/ 1069096 h 6414446"/>
              <a:gd name="connsiteX4" fmla="*/ 11342138 w 11342138"/>
              <a:gd name="connsiteY4" fmla="*/ 5345350 h 6414446"/>
              <a:gd name="connsiteX5" fmla="*/ 10273042 w 11342138"/>
              <a:gd name="connsiteY5" fmla="*/ 6414446 h 6414446"/>
              <a:gd name="connsiteX6" fmla="*/ 1069096 w 11342138"/>
              <a:gd name="connsiteY6" fmla="*/ 6414446 h 6414446"/>
              <a:gd name="connsiteX7" fmla="*/ 0 w 11342138"/>
              <a:gd name="connsiteY7" fmla="*/ 5345350 h 6414446"/>
              <a:gd name="connsiteX8" fmla="*/ 0 w 113421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21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136275" y="77600"/>
                  <a:pt x="7806963" y="-27269"/>
                  <a:pt x="10273042" y="0"/>
                </a:cubicBezTo>
                <a:cubicBezTo>
                  <a:pt x="10934117" y="-93171"/>
                  <a:pt x="11451722" y="510911"/>
                  <a:pt x="11342138" y="1069096"/>
                </a:cubicBezTo>
                <a:cubicBezTo>
                  <a:pt x="11451138" y="2536417"/>
                  <a:pt x="11263929" y="4353943"/>
                  <a:pt x="11342138" y="5345350"/>
                </a:cubicBezTo>
                <a:cubicBezTo>
                  <a:pt x="11330273" y="5931154"/>
                  <a:pt x="10794602" y="6444826"/>
                  <a:pt x="10273042" y="6414446"/>
                </a:cubicBezTo>
                <a:cubicBezTo>
                  <a:pt x="6740657" y="6463623"/>
                  <a:pt x="3369101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3421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974978" y="-129276"/>
                  <a:pt x="6311214" y="-77778"/>
                  <a:pt x="10273042" y="0"/>
                </a:cubicBezTo>
                <a:cubicBezTo>
                  <a:pt x="10845784" y="-56436"/>
                  <a:pt x="11326408" y="569352"/>
                  <a:pt x="11342138" y="1069096"/>
                </a:cubicBezTo>
                <a:cubicBezTo>
                  <a:pt x="11423737" y="1542640"/>
                  <a:pt x="11496438" y="3696807"/>
                  <a:pt x="11342138" y="5345350"/>
                </a:cubicBezTo>
                <a:cubicBezTo>
                  <a:pt x="11388901" y="6034414"/>
                  <a:pt x="10831988" y="6425151"/>
                  <a:pt x="10273042" y="6414446"/>
                </a:cubicBezTo>
                <a:cubicBezTo>
                  <a:pt x="7832886" y="6458666"/>
                  <a:pt x="341326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red and tan fan&#10;&#10;Description automatically generated">
            <a:extLst>
              <a:ext uri="{FF2B5EF4-FFF2-40B4-BE49-F238E27FC236}">
                <a16:creationId xmlns:a16="http://schemas.microsoft.com/office/drawing/2014/main" id="{D1480FF9-C99A-A0A8-E6D8-2E4ADE8A0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55" y="882613"/>
            <a:ext cx="8705255" cy="22034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7939C7-6631-8ADE-6E16-E8EE9F72BBA0}"/>
              </a:ext>
            </a:extLst>
          </p:cNvPr>
          <p:cNvSpPr txBox="1"/>
          <p:nvPr/>
        </p:nvSpPr>
        <p:spPr>
          <a:xfrm>
            <a:off x="1333500" y="3505200"/>
            <a:ext cx="9820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Quạt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chập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xòe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xòe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94569-4103-C4E0-5CD0-02D5A2EDCBF0}"/>
              </a:ext>
            </a:extLst>
          </p:cNvPr>
          <p:cNvSpPr txBox="1"/>
          <p:nvPr/>
        </p:nvSpPr>
        <p:spPr>
          <a:xfrm>
            <a:off x="1333500" y="4886325"/>
            <a:ext cx="9820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Quạt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161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6" name="Rectangle: Rounded Corners 2">
            <a:extLst>
              <a:ext uri="{FF2B5EF4-FFF2-40B4-BE49-F238E27FC236}">
                <a16:creationId xmlns:a16="http://schemas.microsoft.com/office/drawing/2014/main" id="{229C6D28-2D86-8F3B-D70A-9E403E33CDAD}"/>
              </a:ext>
            </a:extLst>
          </p:cNvPr>
          <p:cNvSpPr/>
          <p:nvPr/>
        </p:nvSpPr>
        <p:spPr>
          <a:xfrm>
            <a:off x="325372" y="263938"/>
            <a:ext cx="8465318" cy="4504005"/>
          </a:xfrm>
          <a:custGeom>
            <a:avLst/>
            <a:gdLst>
              <a:gd name="connsiteX0" fmla="*/ 0 w 8465318"/>
              <a:gd name="connsiteY0" fmla="*/ 750683 h 4504005"/>
              <a:gd name="connsiteX1" fmla="*/ 750683 w 8465318"/>
              <a:gd name="connsiteY1" fmla="*/ 0 h 4504005"/>
              <a:gd name="connsiteX2" fmla="*/ 7714635 w 8465318"/>
              <a:gd name="connsiteY2" fmla="*/ 0 h 4504005"/>
              <a:gd name="connsiteX3" fmla="*/ 8465318 w 8465318"/>
              <a:gd name="connsiteY3" fmla="*/ 750683 h 4504005"/>
              <a:gd name="connsiteX4" fmla="*/ 8465318 w 8465318"/>
              <a:gd name="connsiteY4" fmla="*/ 3753322 h 4504005"/>
              <a:gd name="connsiteX5" fmla="*/ 7714635 w 8465318"/>
              <a:gd name="connsiteY5" fmla="*/ 4504005 h 4504005"/>
              <a:gd name="connsiteX6" fmla="*/ 750683 w 8465318"/>
              <a:gd name="connsiteY6" fmla="*/ 4504005 h 4504005"/>
              <a:gd name="connsiteX7" fmla="*/ 0 w 8465318"/>
              <a:gd name="connsiteY7" fmla="*/ 3753322 h 4504005"/>
              <a:gd name="connsiteX8" fmla="*/ 0 w 8465318"/>
              <a:gd name="connsiteY8" fmla="*/ 750683 h 450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504005" fill="none" extrusionOk="0">
                <a:moveTo>
                  <a:pt x="0" y="750683"/>
                </a:moveTo>
                <a:cubicBezTo>
                  <a:pt x="-64559" y="325650"/>
                  <a:pt x="393827" y="47217"/>
                  <a:pt x="750683" y="0"/>
                </a:cubicBezTo>
                <a:cubicBezTo>
                  <a:pt x="2163909" y="130954"/>
                  <a:pt x="6094849" y="43574"/>
                  <a:pt x="7714635" y="0"/>
                </a:cubicBezTo>
                <a:cubicBezTo>
                  <a:pt x="8165472" y="55831"/>
                  <a:pt x="8515592" y="397674"/>
                  <a:pt x="8465318" y="750683"/>
                </a:cubicBezTo>
                <a:cubicBezTo>
                  <a:pt x="8314879" y="1627318"/>
                  <a:pt x="8551197" y="3424314"/>
                  <a:pt x="8465318" y="3753322"/>
                </a:cubicBezTo>
                <a:cubicBezTo>
                  <a:pt x="8428816" y="4173907"/>
                  <a:pt x="8085171" y="4473608"/>
                  <a:pt x="7714635" y="4504005"/>
                </a:cubicBezTo>
                <a:cubicBezTo>
                  <a:pt x="6841874" y="4659202"/>
                  <a:pt x="4110329" y="4667025"/>
                  <a:pt x="750683" y="4504005"/>
                </a:cubicBezTo>
                <a:cubicBezTo>
                  <a:pt x="338152" y="4476138"/>
                  <a:pt x="-19850" y="4179503"/>
                  <a:pt x="0" y="3753322"/>
                </a:cubicBezTo>
                <a:cubicBezTo>
                  <a:pt x="64656" y="3058364"/>
                  <a:pt x="-17807" y="1403250"/>
                  <a:pt x="0" y="750683"/>
                </a:cubicBezTo>
                <a:close/>
              </a:path>
              <a:path w="8465318" h="4504005" stroke="0" extrusionOk="0">
                <a:moveTo>
                  <a:pt x="0" y="750683"/>
                </a:moveTo>
                <a:cubicBezTo>
                  <a:pt x="-11176" y="329198"/>
                  <a:pt x="297014" y="14667"/>
                  <a:pt x="750683" y="0"/>
                </a:cubicBezTo>
                <a:cubicBezTo>
                  <a:pt x="2518803" y="132882"/>
                  <a:pt x="4462714" y="-84951"/>
                  <a:pt x="7714635" y="0"/>
                </a:cubicBezTo>
                <a:cubicBezTo>
                  <a:pt x="8081219" y="46881"/>
                  <a:pt x="8459186" y="369983"/>
                  <a:pt x="8465318" y="750683"/>
                </a:cubicBezTo>
                <a:cubicBezTo>
                  <a:pt x="8485505" y="1471311"/>
                  <a:pt x="8617798" y="2887940"/>
                  <a:pt x="8465318" y="3753322"/>
                </a:cubicBezTo>
                <a:cubicBezTo>
                  <a:pt x="8511387" y="4173378"/>
                  <a:pt x="8136103" y="4489851"/>
                  <a:pt x="7714635" y="4504005"/>
                </a:cubicBezTo>
                <a:cubicBezTo>
                  <a:pt x="6237193" y="4591644"/>
                  <a:pt x="4153261" y="4431326"/>
                  <a:pt x="750683" y="4504005"/>
                </a:cubicBezTo>
                <a:cubicBezTo>
                  <a:pt x="333674" y="4480949"/>
                  <a:pt x="-20153" y="4195919"/>
                  <a:pt x="0" y="3753322"/>
                </a:cubicBezTo>
                <a:cubicBezTo>
                  <a:pt x="-38581" y="2858616"/>
                  <a:pt x="63341" y="2188827"/>
                  <a:pt x="0" y="750683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29" y="1491343"/>
            <a:ext cx="6098177" cy="6098177"/>
          </a:xfrm>
          <a:prstGeom prst="rect">
            <a:avLst/>
          </a:prstGeom>
        </p:spPr>
      </p:pic>
      <p:sp>
        <p:nvSpPr>
          <p:cNvPr id="27" name="Hộp Văn bản 22">
            <a:extLst>
              <a:ext uri="{FF2B5EF4-FFF2-40B4-BE49-F238E27FC236}">
                <a16:creationId xmlns:a16="http://schemas.microsoft.com/office/drawing/2014/main" id="{026AE188-2DA9-8FD5-6A01-A3790A4D94D8}"/>
              </a:ext>
            </a:extLst>
          </p:cNvPr>
          <p:cNvSpPr txBox="1"/>
          <p:nvPr/>
        </p:nvSpPr>
        <p:spPr>
          <a:xfrm>
            <a:off x="266004" y="0"/>
            <a:ext cx="8801138" cy="1150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 err="1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5000" b="1" i="0" u="none" strike="noStrike" kern="1200" cap="none" spc="0" normalizeH="0" baseline="0" noProof="0" dirty="0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5000" b="1" i="0" u="none" strike="noStrike" kern="1200" cap="none" spc="0" normalizeH="0" baseline="0" noProof="0" dirty="0" err="1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5000" b="1" i="0" u="none" strike="noStrike" kern="1200" cap="none" spc="0" normalizeH="0" baseline="0" noProof="0" dirty="0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5000" b="1" i="0" u="none" strike="noStrike" kern="1200" cap="none" spc="0" normalizeH="0" baseline="0" noProof="0" dirty="0" err="1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tháng</a:t>
            </a:r>
            <a:r>
              <a:rPr kumimoji="0" lang="en-US" altLang="zh-CN" sz="5000" b="1" i="0" u="none" strike="noStrike" kern="1200" cap="none" spc="0" normalizeH="0" baseline="0" noProof="0" dirty="0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5000" b="1" i="0" u="none" strike="noStrike" kern="1200" cap="none" spc="0" normalizeH="0" baseline="0" noProof="0" dirty="0" err="1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5000" b="1" i="0" u="none" strike="noStrike" kern="1200" cap="none" spc="0" normalizeH="0" baseline="0" noProof="0" dirty="0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25F99-A6EC-8ADC-B0F8-3661B94A3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498" y="1038553"/>
            <a:ext cx="3581952" cy="11238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BB906D-8F66-22D1-95FE-2411D724D2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56" y="1697645"/>
            <a:ext cx="8010838" cy="2091109"/>
          </a:xfrm>
          <a:prstGeom prst="rect">
            <a:avLst/>
          </a:prstGeom>
        </p:spPr>
      </p:pic>
      <p:pic>
        <p:nvPicPr>
          <p:cNvPr id="5" name="Picture 4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8E4A8333-5D03-E8DA-1975-BA906AA562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31" y="3905134"/>
            <a:ext cx="3286584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337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66EBAF-DC54-B244-FF80-D8944F991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095" y="495300"/>
            <a:ext cx="6967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05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0E6D97-6F34-C045-7616-B480B1B7CA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5" y="-177670"/>
            <a:ext cx="2679440" cy="1339720"/>
          </a:xfrm>
          <a:prstGeom prst="rect">
            <a:avLst/>
          </a:prstGeom>
        </p:spPr>
      </p:pic>
      <p:pic>
        <p:nvPicPr>
          <p:cNvPr id="4" name="Picture 3" descr="A green chalkboard with a wooden frame&#10;&#10;Description automatically generated">
            <a:extLst>
              <a:ext uri="{FF2B5EF4-FFF2-40B4-BE49-F238E27FC236}">
                <a16:creationId xmlns:a16="http://schemas.microsoft.com/office/drawing/2014/main" id="{1C7B78BE-F041-9A09-80C1-79FE1A3E3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-1114425"/>
            <a:ext cx="6858000" cy="618172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FE3D90B-2846-2D15-5D32-8AA4ED2CCE80}"/>
              </a:ext>
            </a:extLst>
          </p:cNvPr>
          <p:cNvGrpSpPr/>
          <p:nvPr/>
        </p:nvGrpSpPr>
        <p:grpSpPr>
          <a:xfrm>
            <a:off x="4191000" y="847725"/>
            <a:ext cx="2019300" cy="1680150"/>
            <a:chOff x="4191000" y="847725"/>
            <a:chExt cx="2019300" cy="168015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805602D-44DC-8779-CB67-3D9E9502A6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0100" y="1400175"/>
              <a:ext cx="1085850" cy="53340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9242575-C762-FB96-E1AB-99523A7A6998}"/>
                </a:ext>
              </a:extLst>
            </p:cNvPr>
            <p:cNvCxnSpPr>
              <a:cxnSpLocks/>
            </p:cNvCxnSpPr>
            <p:nvPr/>
          </p:nvCxnSpPr>
          <p:spPr>
            <a:xfrm>
              <a:off x="4600575" y="1952625"/>
              <a:ext cx="137160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848A7A-2859-9C8D-578F-00BE525D9008}"/>
                </a:ext>
              </a:extLst>
            </p:cNvPr>
            <p:cNvSpPr txBox="1"/>
            <p:nvPr/>
          </p:nvSpPr>
          <p:spPr>
            <a:xfrm>
              <a:off x="5629275" y="847725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008992-D0B1-FDBC-AFAF-C300341A0B76}"/>
                </a:ext>
              </a:extLst>
            </p:cNvPr>
            <p:cNvSpPr txBox="1"/>
            <p:nvPr/>
          </p:nvSpPr>
          <p:spPr>
            <a:xfrm>
              <a:off x="4191000" y="1657350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7CB570-6E95-6EC3-5CC2-35714592DD1D}"/>
                </a:ext>
              </a:extLst>
            </p:cNvPr>
            <p:cNvSpPr txBox="1"/>
            <p:nvPr/>
          </p:nvSpPr>
          <p:spPr>
            <a:xfrm>
              <a:off x="5667375" y="1943100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443C15-B3CC-0DEB-02C5-9BD9F73F1808}"/>
              </a:ext>
            </a:extLst>
          </p:cNvPr>
          <p:cNvGrpSpPr/>
          <p:nvPr/>
        </p:nvGrpSpPr>
        <p:grpSpPr>
          <a:xfrm>
            <a:off x="6667500" y="628650"/>
            <a:ext cx="2019300" cy="1880175"/>
            <a:chOff x="4191000" y="647700"/>
            <a:chExt cx="2019300" cy="188017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27EEFD8-5835-4522-0055-10CA43ABCC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0100" y="1019175"/>
              <a:ext cx="942975" cy="91440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6677A6-21DC-E730-62D0-C592D8536159}"/>
                </a:ext>
              </a:extLst>
            </p:cNvPr>
            <p:cNvCxnSpPr>
              <a:cxnSpLocks/>
            </p:cNvCxnSpPr>
            <p:nvPr/>
          </p:nvCxnSpPr>
          <p:spPr>
            <a:xfrm>
              <a:off x="4600575" y="1952625"/>
              <a:ext cx="137160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9A7D7C-1109-4CC3-6A1E-C248BA519284}"/>
                </a:ext>
              </a:extLst>
            </p:cNvPr>
            <p:cNvSpPr txBox="1"/>
            <p:nvPr/>
          </p:nvSpPr>
          <p:spPr>
            <a:xfrm>
              <a:off x="5581650" y="647700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471212-6EE9-5192-31DA-1EEB390D44A1}"/>
                </a:ext>
              </a:extLst>
            </p:cNvPr>
            <p:cNvSpPr txBox="1"/>
            <p:nvPr/>
          </p:nvSpPr>
          <p:spPr>
            <a:xfrm>
              <a:off x="4191000" y="1657350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44A67B-6D07-92AA-74CE-01B76E30F863}"/>
                </a:ext>
              </a:extLst>
            </p:cNvPr>
            <p:cNvSpPr txBox="1"/>
            <p:nvPr/>
          </p:nvSpPr>
          <p:spPr>
            <a:xfrm>
              <a:off x="5667375" y="1943100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pic>
        <p:nvPicPr>
          <p:cNvPr id="27" name="Picture 26" descr="A cartoon of a child&#10;&#10;Description automatically generated">
            <a:extLst>
              <a:ext uri="{FF2B5EF4-FFF2-40B4-BE49-F238E27FC236}">
                <a16:creationId xmlns:a16="http://schemas.microsoft.com/office/drawing/2014/main" id="{0D9C133B-04EC-E6B4-2C18-13FBEAFEEF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02" y="2367205"/>
            <a:ext cx="1263673" cy="2388988"/>
          </a:xfrm>
          <a:prstGeom prst="rect">
            <a:avLst/>
          </a:prstGeom>
        </p:spPr>
      </p:pic>
      <p:pic>
        <p:nvPicPr>
          <p:cNvPr id="29" name="Picture 28" descr="A cartoon of a child and a robot&#10;&#10;Description automatically generated">
            <a:extLst>
              <a:ext uri="{FF2B5EF4-FFF2-40B4-BE49-F238E27FC236}">
                <a16:creationId xmlns:a16="http://schemas.microsoft.com/office/drawing/2014/main" id="{B99DE416-33D9-5954-BD59-294EB9E2F4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312" y="2603698"/>
            <a:ext cx="1936788" cy="2197343"/>
          </a:xfrm>
          <a:prstGeom prst="rect">
            <a:avLst/>
          </a:prstGeom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146E421A-9A8F-7FF6-8CBB-6E7F1E6C4E6A}"/>
              </a:ext>
            </a:extLst>
          </p:cNvPr>
          <p:cNvSpPr/>
          <p:nvPr/>
        </p:nvSpPr>
        <p:spPr>
          <a:xfrm>
            <a:off x="1066800" y="1209675"/>
            <a:ext cx="3000375" cy="1085850"/>
          </a:xfrm>
          <a:prstGeom prst="wedgeRoundRectCallout">
            <a:avLst>
              <a:gd name="adj1" fmla="val 16879"/>
              <a:gd name="adj2" fmla="val 6250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Ta </a:t>
            </a:r>
            <a:r>
              <a:rPr lang="en-US" sz="2000" b="1" dirty="0" err="1"/>
              <a:t>thấy</a:t>
            </a:r>
            <a:r>
              <a:rPr lang="en-US" sz="2000" b="1" dirty="0"/>
              <a:t> </a:t>
            </a:r>
            <a:r>
              <a:rPr lang="en-US" sz="2000" b="1" dirty="0" err="1"/>
              <a:t>góc</a:t>
            </a:r>
            <a:r>
              <a:rPr lang="en-US" sz="2000" b="1" dirty="0"/>
              <a:t> </a:t>
            </a:r>
            <a:r>
              <a:rPr lang="en-US" sz="2000" b="1" dirty="0" err="1"/>
              <a:t>đỉnh</a:t>
            </a:r>
            <a:r>
              <a:rPr lang="en-US" sz="2000" b="1" dirty="0"/>
              <a:t> O; </a:t>
            </a:r>
            <a:r>
              <a:rPr lang="en-US" sz="2000" b="1" dirty="0" err="1"/>
              <a:t>cạnh</a:t>
            </a:r>
            <a:r>
              <a:rPr lang="en-US" sz="2000" b="1" dirty="0"/>
              <a:t> OA, OB </a:t>
            </a:r>
            <a:r>
              <a:rPr lang="en-US" sz="2000" b="1" dirty="0" err="1"/>
              <a:t>bé</a:t>
            </a:r>
            <a:r>
              <a:rPr lang="en-US" sz="2000" b="1" dirty="0"/>
              <a:t> </a:t>
            </a:r>
            <a:r>
              <a:rPr lang="en-US" sz="2000" b="1" dirty="0" err="1"/>
              <a:t>hơn</a:t>
            </a:r>
            <a:r>
              <a:rPr lang="en-US" sz="2000" b="1" dirty="0"/>
              <a:t> </a:t>
            </a:r>
            <a:r>
              <a:rPr lang="en-US" sz="2000" b="1" dirty="0" err="1"/>
              <a:t>góc</a:t>
            </a:r>
            <a:r>
              <a:rPr lang="en-US" sz="2000" b="1" dirty="0"/>
              <a:t> </a:t>
            </a:r>
            <a:r>
              <a:rPr lang="en-US" sz="2000" b="1" dirty="0" err="1"/>
              <a:t>đỉnh</a:t>
            </a:r>
            <a:r>
              <a:rPr lang="en-US" sz="2000" b="1" dirty="0"/>
              <a:t> P; </a:t>
            </a:r>
            <a:r>
              <a:rPr lang="en-US" sz="2000" b="1" dirty="0" err="1"/>
              <a:t>cạnh</a:t>
            </a:r>
            <a:r>
              <a:rPr lang="en-US" sz="2000" b="1" dirty="0"/>
              <a:t> PM, PN.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F13CF1-43B5-37EC-C7F6-15EB88B4115A}"/>
              </a:ext>
            </a:extLst>
          </p:cNvPr>
          <p:cNvSpPr txBox="1"/>
          <p:nvPr/>
        </p:nvSpPr>
        <p:spPr>
          <a:xfrm>
            <a:off x="533399" y="1085850"/>
            <a:ext cx="73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A48B87A7-CFE0-DD57-2094-227736589CF9}"/>
              </a:ext>
            </a:extLst>
          </p:cNvPr>
          <p:cNvSpPr/>
          <p:nvPr/>
        </p:nvSpPr>
        <p:spPr>
          <a:xfrm>
            <a:off x="5753099" y="3343274"/>
            <a:ext cx="1971675" cy="942975"/>
          </a:xfrm>
          <a:prstGeom prst="wedgeRoundRectCallout">
            <a:avLst>
              <a:gd name="adj1" fmla="val 61641"/>
              <a:gd name="adj2" fmla="val -3574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Tớ</a:t>
            </a:r>
            <a:r>
              <a:rPr lang="en-US" sz="2000" b="1" dirty="0"/>
              <a:t> </a:t>
            </a:r>
            <a:r>
              <a:rPr lang="en-US" sz="2000" b="1" dirty="0" err="1"/>
              <a:t>thấy</a:t>
            </a:r>
            <a:r>
              <a:rPr lang="en-US" sz="2000" b="1" dirty="0"/>
              <a:t> </a:t>
            </a:r>
            <a:r>
              <a:rPr lang="en-US" sz="2000" b="1" dirty="0" err="1"/>
              <a:t>hai</a:t>
            </a:r>
            <a:r>
              <a:rPr lang="en-US" sz="2000" b="1" dirty="0"/>
              <a:t> </a:t>
            </a:r>
            <a:r>
              <a:rPr lang="en-US" sz="2000" b="1" dirty="0" err="1"/>
              <a:t>góc</a:t>
            </a:r>
            <a:r>
              <a:rPr lang="en-US" sz="2000" b="1" dirty="0"/>
              <a:t> </a:t>
            </a:r>
            <a:r>
              <a:rPr lang="en-US" sz="2000" b="1" dirty="0" err="1"/>
              <a:t>này</a:t>
            </a:r>
            <a:r>
              <a:rPr lang="en-US" sz="2000" b="1" dirty="0"/>
              <a:t> </a:t>
            </a:r>
            <a:r>
              <a:rPr lang="en-US" sz="2000" b="1" dirty="0" err="1"/>
              <a:t>bằng</a:t>
            </a:r>
            <a:r>
              <a:rPr lang="en-US" sz="2000" b="1" dirty="0"/>
              <a:t> </a:t>
            </a:r>
            <a:r>
              <a:rPr lang="en-US" sz="2000" b="1" dirty="0" err="1"/>
              <a:t>nhau</a:t>
            </a:r>
            <a:endParaRPr lang="en-US" sz="2000" b="1" dirty="0"/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79EF1651-4B32-B00C-E00F-8DAA44148287}"/>
              </a:ext>
            </a:extLst>
          </p:cNvPr>
          <p:cNvSpPr/>
          <p:nvPr/>
        </p:nvSpPr>
        <p:spPr>
          <a:xfrm>
            <a:off x="9191625" y="1247775"/>
            <a:ext cx="3000375" cy="1457325"/>
          </a:xfrm>
          <a:prstGeom prst="wedgeRoundRectCallout">
            <a:avLst>
              <a:gd name="adj1" fmla="val -38994"/>
              <a:gd name="adj2" fmla="val 7565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Phải</a:t>
            </a:r>
            <a:r>
              <a:rPr lang="en-US" sz="2000" b="1" dirty="0"/>
              <a:t> </a:t>
            </a:r>
            <a:r>
              <a:rPr lang="en-US" sz="2000" b="1" dirty="0" err="1"/>
              <a:t>dùng</a:t>
            </a:r>
            <a:r>
              <a:rPr lang="en-US" sz="2000" b="1" dirty="0"/>
              <a:t> </a:t>
            </a:r>
            <a:r>
              <a:rPr lang="en-US" sz="2000" b="1" dirty="0" err="1"/>
              <a:t>thước</a:t>
            </a:r>
            <a:r>
              <a:rPr lang="en-US" sz="2000" b="1" dirty="0"/>
              <a:t> </a:t>
            </a:r>
            <a:r>
              <a:rPr lang="en-US" sz="2000" b="1" dirty="0" err="1"/>
              <a:t>đo</a:t>
            </a:r>
            <a:r>
              <a:rPr lang="en-US" sz="2000" b="1" dirty="0"/>
              <a:t> </a:t>
            </a:r>
            <a:r>
              <a:rPr lang="en-US" sz="2000" b="1" dirty="0" err="1"/>
              <a:t>góc</a:t>
            </a:r>
            <a:r>
              <a:rPr lang="en-US" sz="2000" b="1" dirty="0"/>
              <a:t> </a:t>
            </a:r>
            <a:r>
              <a:rPr lang="en-US" sz="2000" b="1" dirty="0" err="1"/>
              <a:t>để</a:t>
            </a:r>
            <a:r>
              <a:rPr lang="en-US" sz="2000" b="1" dirty="0"/>
              <a:t> </a:t>
            </a:r>
            <a:r>
              <a:rPr lang="en-US" sz="2000" b="1" dirty="0" err="1"/>
              <a:t>đo</a:t>
            </a:r>
            <a:r>
              <a:rPr lang="en-US" sz="2000" b="1" dirty="0"/>
              <a:t> </a:t>
            </a:r>
            <a:r>
              <a:rPr lang="en-US" sz="2000" b="1" dirty="0" err="1"/>
              <a:t>mỗi</a:t>
            </a:r>
            <a:r>
              <a:rPr lang="en-US" sz="2000" b="1" dirty="0"/>
              <a:t> </a:t>
            </a:r>
            <a:r>
              <a:rPr lang="en-US" sz="2000" b="1" dirty="0" err="1"/>
              <a:t>góc</a:t>
            </a:r>
            <a:r>
              <a:rPr lang="en-US" sz="2000" b="1" dirty="0"/>
              <a:t> </a:t>
            </a:r>
            <a:r>
              <a:rPr lang="en-US" sz="2000" b="1" dirty="0" err="1"/>
              <a:t>bằng</a:t>
            </a:r>
            <a:r>
              <a:rPr lang="en-US" sz="2000" b="1" dirty="0"/>
              <a:t> bao </a:t>
            </a:r>
            <a:r>
              <a:rPr lang="en-US" sz="2000" b="1" dirty="0" err="1"/>
              <a:t>nhiêu</a:t>
            </a:r>
            <a:r>
              <a:rPr lang="en-US" sz="2000" b="1" dirty="0"/>
              <a:t> </a:t>
            </a:r>
            <a:r>
              <a:rPr lang="en-US" sz="2000" b="1" dirty="0" err="1"/>
              <a:t>độ</a:t>
            </a:r>
            <a:r>
              <a:rPr lang="en-US" sz="2000" b="1" dirty="0"/>
              <a:t> </a:t>
            </a:r>
            <a:r>
              <a:rPr lang="en-US" sz="2000" b="1" dirty="0" err="1"/>
              <a:t>rồi</a:t>
            </a:r>
            <a:r>
              <a:rPr lang="en-US" sz="2000" b="1" dirty="0"/>
              <a:t> so </a:t>
            </a:r>
            <a:r>
              <a:rPr lang="en-US" sz="2000" b="1" dirty="0" err="1"/>
              <a:t>sánh</a:t>
            </a:r>
            <a:r>
              <a:rPr lang="en-US" sz="2000" b="1" dirty="0"/>
              <a:t> </a:t>
            </a:r>
            <a:r>
              <a:rPr lang="en-US" sz="2000" b="1" dirty="0" err="1"/>
              <a:t>thì</a:t>
            </a:r>
            <a:r>
              <a:rPr lang="en-US" sz="2000" b="1" dirty="0"/>
              <a:t> </a:t>
            </a:r>
            <a:r>
              <a:rPr lang="en-US" sz="2000" b="1" dirty="0" err="1"/>
              <a:t>mới</a:t>
            </a:r>
            <a:r>
              <a:rPr lang="en-US" sz="2000" b="1" dirty="0"/>
              <a:t> </a:t>
            </a:r>
            <a:r>
              <a:rPr lang="en-US" sz="2000" b="1" dirty="0" err="1"/>
              <a:t>biết</a:t>
            </a:r>
            <a:r>
              <a:rPr lang="en-US" sz="2000" b="1" dirty="0"/>
              <a:t> </a:t>
            </a:r>
            <a:r>
              <a:rPr lang="en-US" sz="2000" b="1" dirty="0" err="1"/>
              <a:t>được</a:t>
            </a:r>
            <a:r>
              <a:rPr lang="en-US" sz="2000" b="1" dirty="0"/>
              <a:t>!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AA14028-27D0-EC2B-FB32-C114E820C4D1}"/>
              </a:ext>
            </a:extLst>
          </p:cNvPr>
          <p:cNvSpPr/>
          <p:nvPr/>
        </p:nvSpPr>
        <p:spPr>
          <a:xfrm>
            <a:off x="1657350" y="4838700"/>
            <a:ext cx="9372600" cy="1609725"/>
          </a:xfrm>
          <a:prstGeom prst="roundRect">
            <a:avLst/>
          </a:prstGeom>
          <a:solidFill>
            <a:srgbClr val="C3EF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6CDACF-D6C6-9C6A-4D02-6468DFD7CA50}"/>
              </a:ext>
            </a:extLst>
          </p:cNvPr>
          <p:cNvSpPr txBox="1"/>
          <p:nvPr/>
        </p:nvSpPr>
        <p:spPr>
          <a:xfrm>
            <a:off x="1762124" y="5010150"/>
            <a:ext cx="92868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• Độ là đơn vị đo góc, kí hiệu là °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 Chẳng hạn một độ viết là 1°</a:t>
            </a:r>
          </a:p>
          <a:p>
            <a:pPr algn="just"/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• Góc đỉnh O, cạnh OA, OB bằng ba mươi độ. Ba mươi độ viết là 30°.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9E2D9DD5-5D71-4294-DEA3-BCEC5878BC3B}"/>
              </a:ext>
            </a:extLst>
          </p:cNvPr>
          <p:cNvSpPr/>
          <p:nvPr/>
        </p:nvSpPr>
        <p:spPr>
          <a:xfrm rot="768992">
            <a:off x="4914387" y="1640919"/>
            <a:ext cx="580811" cy="805630"/>
          </a:xfrm>
          <a:prstGeom prst="arc">
            <a:avLst>
              <a:gd name="adj1" fmla="val 14409791"/>
              <a:gd name="adj2" fmla="val 20347191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912A3E-7BBA-4216-4642-41C4C36138D0}"/>
              </a:ext>
            </a:extLst>
          </p:cNvPr>
          <p:cNvSpPr txBox="1"/>
          <p:nvPr/>
        </p:nvSpPr>
        <p:spPr>
          <a:xfrm>
            <a:off x="5514975" y="1590675"/>
            <a:ext cx="75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30°</a:t>
            </a:r>
          </a:p>
        </p:txBody>
      </p:sp>
      <p:pic>
        <p:nvPicPr>
          <p:cNvPr id="13" name="Picture 12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26F1E22D-92F1-C232-6D36-93DCB6D2F9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969" y="495184"/>
            <a:ext cx="3286584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302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5" grpId="0" animBg="1"/>
      <p:bldP spid="36" grpId="0" animBg="1"/>
      <p:bldP spid="37" grpId="0" uiExpand="1" build="p"/>
      <p:bldP spid="7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59" y="186290"/>
            <a:ext cx="11668165" cy="6671710"/>
          </a:xfrm>
          <a:custGeom>
            <a:avLst/>
            <a:gdLst>
              <a:gd name="connsiteX0" fmla="*/ 0 w 11668165"/>
              <a:gd name="connsiteY0" fmla="*/ 1111974 h 6671710"/>
              <a:gd name="connsiteX1" fmla="*/ 1111974 w 11668165"/>
              <a:gd name="connsiteY1" fmla="*/ 0 h 6671710"/>
              <a:gd name="connsiteX2" fmla="*/ 10556191 w 11668165"/>
              <a:gd name="connsiteY2" fmla="*/ 0 h 6671710"/>
              <a:gd name="connsiteX3" fmla="*/ 11668165 w 11668165"/>
              <a:gd name="connsiteY3" fmla="*/ 1111974 h 6671710"/>
              <a:gd name="connsiteX4" fmla="*/ 11668165 w 11668165"/>
              <a:gd name="connsiteY4" fmla="*/ 5559736 h 6671710"/>
              <a:gd name="connsiteX5" fmla="*/ 10556191 w 11668165"/>
              <a:gd name="connsiteY5" fmla="*/ 6671710 h 6671710"/>
              <a:gd name="connsiteX6" fmla="*/ 1111974 w 11668165"/>
              <a:gd name="connsiteY6" fmla="*/ 6671710 h 6671710"/>
              <a:gd name="connsiteX7" fmla="*/ 0 w 11668165"/>
              <a:gd name="connsiteY7" fmla="*/ 5559736 h 6671710"/>
              <a:gd name="connsiteX8" fmla="*/ 0 w 11668165"/>
              <a:gd name="connsiteY8" fmla="*/ 1111974 h 66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8165" h="6671710" fill="none" extrusionOk="0">
                <a:moveTo>
                  <a:pt x="0" y="1111974"/>
                </a:moveTo>
                <a:cubicBezTo>
                  <a:pt x="-90613" y="503482"/>
                  <a:pt x="477562" y="115193"/>
                  <a:pt x="1111974" y="0"/>
                </a:cubicBezTo>
                <a:cubicBezTo>
                  <a:pt x="4942865" y="77600"/>
                  <a:pt x="7289490" y="-27269"/>
                  <a:pt x="10556191" y="0"/>
                </a:cubicBezTo>
                <a:cubicBezTo>
                  <a:pt x="11221524" y="-67550"/>
                  <a:pt x="11729476" y="515897"/>
                  <a:pt x="11668165" y="1111974"/>
                </a:cubicBezTo>
                <a:cubicBezTo>
                  <a:pt x="11777165" y="2761059"/>
                  <a:pt x="11589956" y="3640911"/>
                  <a:pt x="11668165" y="5559736"/>
                </a:cubicBezTo>
                <a:cubicBezTo>
                  <a:pt x="11591947" y="6144046"/>
                  <a:pt x="11067104" y="6717229"/>
                  <a:pt x="10556191" y="6671710"/>
                </a:cubicBezTo>
                <a:cubicBezTo>
                  <a:pt x="8125071" y="6720887"/>
                  <a:pt x="2364809" y="6549008"/>
                  <a:pt x="1111974" y="6671710"/>
                </a:cubicBezTo>
                <a:cubicBezTo>
                  <a:pt x="489398" y="6736610"/>
                  <a:pt x="-60089" y="6225600"/>
                  <a:pt x="0" y="5559736"/>
                </a:cubicBezTo>
                <a:cubicBezTo>
                  <a:pt x="47022" y="4962642"/>
                  <a:pt x="104569" y="1634548"/>
                  <a:pt x="0" y="1111974"/>
                </a:cubicBezTo>
                <a:close/>
              </a:path>
              <a:path w="11668165" h="6671710" stroke="0" extrusionOk="0">
                <a:moveTo>
                  <a:pt x="0" y="1111974"/>
                </a:moveTo>
                <a:cubicBezTo>
                  <a:pt x="47781" y="492386"/>
                  <a:pt x="584264" y="-5766"/>
                  <a:pt x="1111974" y="0"/>
                </a:cubicBezTo>
                <a:cubicBezTo>
                  <a:pt x="3866769" y="-129276"/>
                  <a:pt x="8824294" y="-77778"/>
                  <a:pt x="10556191" y="0"/>
                </a:cubicBezTo>
                <a:cubicBezTo>
                  <a:pt x="11149839" y="-65282"/>
                  <a:pt x="11654718" y="575384"/>
                  <a:pt x="11668165" y="1111974"/>
                </a:cubicBezTo>
                <a:cubicBezTo>
                  <a:pt x="11749764" y="1721334"/>
                  <a:pt x="11822465" y="4355724"/>
                  <a:pt x="11668165" y="5559736"/>
                </a:cubicBezTo>
                <a:cubicBezTo>
                  <a:pt x="11688499" y="6216745"/>
                  <a:pt x="11140205" y="6681944"/>
                  <a:pt x="10556191" y="6671710"/>
                </a:cubicBezTo>
                <a:cubicBezTo>
                  <a:pt x="6194475" y="6715930"/>
                  <a:pt x="3940425" y="6642328"/>
                  <a:pt x="1111974" y="6671710"/>
                </a:cubicBezTo>
                <a:cubicBezTo>
                  <a:pt x="492279" y="6650313"/>
                  <a:pt x="-24851" y="6168118"/>
                  <a:pt x="0" y="5559736"/>
                </a:cubicBezTo>
                <a:cubicBezTo>
                  <a:pt x="-159954" y="4946574"/>
                  <a:pt x="22140" y="3236304"/>
                  <a:pt x="0" y="111197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0E6D97-6F34-C045-7616-B480B1B7CA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5" y="-177670"/>
            <a:ext cx="2679440" cy="13397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F02FF8-72BA-2548-EB45-2A11998C414D}"/>
              </a:ext>
            </a:extLst>
          </p:cNvPr>
          <p:cNvSpPr txBox="1"/>
          <p:nvPr/>
        </p:nvSpPr>
        <p:spPr>
          <a:xfrm>
            <a:off x="581025" y="981075"/>
            <a:ext cx="885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1FF4EE-5D3A-5E62-3461-E27E116B7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962" y="1524000"/>
            <a:ext cx="3324225" cy="200025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C90B946-ECCB-372A-814E-895E890DD6B1}"/>
              </a:ext>
            </a:extLst>
          </p:cNvPr>
          <p:cNvSpPr/>
          <p:nvPr/>
        </p:nvSpPr>
        <p:spPr>
          <a:xfrm>
            <a:off x="552451" y="1952625"/>
            <a:ext cx="6724650" cy="3514725"/>
          </a:xfrm>
          <a:prstGeom prst="roundRect">
            <a:avLst/>
          </a:prstGeom>
          <a:solidFill>
            <a:srgbClr val="C3EF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25E0E8-FCC9-BB81-B815-83288C28EDF9}"/>
              </a:ext>
            </a:extLst>
          </p:cNvPr>
          <p:cNvSpPr txBox="1"/>
          <p:nvPr/>
        </p:nvSpPr>
        <p:spPr>
          <a:xfrm>
            <a:off x="676276" y="2047875"/>
            <a:ext cx="6505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>
                <a:latin typeface="Cambria" panose="02040503050406030204" pitchFamily="18" charset="0"/>
                <a:ea typeface="Cambria" panose="02040503050406030204" pitchFamily="18" charset="0"/>
              </a:rPr>
              <a:t>     Đo </a:t>
            </a:r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góc đỉnh O, cạnh OA</a:t>
            </a:r>
            <a:r>
              <a:rPr lang="vi-VN" sz="2400" b="1">
                <a:latin typeface="Cambria" panose="02040503050406030204" pitchFamily="18" charset="0"/>
                <a:ea typeface="Cambria" panose="02040503050406030204" pitchFamily="18" charset="0"/>
              </a:rPr>
              <a:t>, OB: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Đặt thước đo góc sao cho tâm của thước trùng với đỉnh O của góc; cạnh OB nằm trên đường kính của nửa hình tròn của thước.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Cạnh OA đi qua một vạch trên nửa đường tròn của thước, chẳng hạn vạch ghi </a:t>
            </a:r>
            <a:r>
              <a:rPr lang="vi-VN" sz="2400" b="1">
                <a:latin typeface="Cambria" panose="02040503050406030204" pitchFamily="18" charset="0"/>
                <a:ea typeface="Cambria" panose="02040503050406030204" pitchFamily="18" charset="0"/>
              </a:rPr>
              <a:t>số 30</a:t>
            </a:r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ta được số đo góc đỉnh O; cạnh OA, OB bằng 30°.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699E55-E1B7-4785-93B6-7FA47F063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112" y="4067175"/>
            <a:ext cx="3324225" cy="2000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F90E63-C3B1-31BA-74D3-9601D17A4A18}"/>
              </a:ext>
            </a:extLst>
          </p:cNvPr>
          <p:cNvCxnSpPr>
            <a:cxnSpLocks/>
          </p:cNvCxnSpPr>
          <p:nvPr/>
        </p:nvCxnSpPr>
        <p:spPr>
          <a:xfrm>
            <a:off x="9096375" y="5553075"/>
            <a:ext cx="24669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B2D1681-08E0-CEC4-1A1F-333DC6B83C93}"/>
              </a:ext>
            </a:extLst>
          </p:cNvPr>
          <p:cNvCxnSpPr>
            <a:cxnSpLocks/>
          </p:cNvCxnSpPr>
          <p:nvPr/>
        </p:nvCxnSpPr>
        <p:spPr>
          <a:xfrm flipV="1">
            <a:off x="9067800" y="4667250"/>
            <a:ext cx="1905000" cy="9048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A green and white light bulb with a black line&#10;&#10;Description automatically generated">
            <a:extLst>
              <a:ext uri="{FF2B5EF4-FFF2-40B4-BE49-F238E27FC236}">
                <a16:creationId xmlns:a16="http://schemas.microsoft.com/office/drawing/2014/main" id="{63C4E86B-F263-D505-6744-1B1DB8FC8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558">
            <a:off x="9738645" y="3651418"/>
            <a:ext cx="2182557" cy="199356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5788C6A-EAA8-5B15-196E-E9DA3CCEB101}"/>
              </a:ext>
            </a:extLst>
          </p:cNvPr>
          <p:cNvSpPr txBox="1"/>
          <p:nvPr/>
        </p:nvSpPr>
        <p:spPr>
          <a:xfrm>
            <a:off x="11344275" y="4000500"/>
            <a:ext cx="581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C0CA255-2FA4-276D-7FC6-FCC5C1A2B30C}"/>
              </a:ext>
            </a:extLst>
          </p:cNvPr>
          <p:cNvSpPr txBox="1"/>
          <p:nvPr/>
        </p:nvSpPr>
        <p:spPr>
          <a:xfrm>
            <a:off x="11306175" y="5572125"/>
            <a:ext cx="581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494695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uiExpand="1" build="p"/>
      <p:bldP spid="45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6D1436-B7DA-88DE-62F2-39344B127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856" y="-471286"/>
            <a:ext cx="7090466" cy="797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253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66675"/>
            <a:ext cx="11556314" cy="6534061"/>
          </a:xfrm>
          <a:custGeom>
            <a:avLst/>
            <a:gdLst>
              <a:gd name="connsiteX0" fmla="*/ 0 w 11556314"/>
              <a:gd name="connsiteY0" fmla="*/ 1089032 h 6534061"/>
              <a:gd name="connsiteX1" fmla="*/ 1089032 w 11556314"/>
              <a:gd name="connsiteY1" fmla="*/ 0 h 6534061"/>
              <a:gd name="connsiteX2" fmla="*/ 10467282 w 11556314"/>
              <a:gd name="connsiteY2" fmla="*/ 0 h 6534061"/>
              <a:gd name="connsiteX3" fmla="*/ 11556314 w 11556314"/>
              <a:gd name="connsiteY3" fmla="*/ 1089032 h 6534061"/>
              <a:gd name="connsiteX4" fmla="*/ 11556314 w 11556314"/>
              <a:gd name="connsiteY4" fmla="*/ 5445029 h 6534061"/>
              <a:gd name="connsiteX5" fmla="*/ 10467282 w 11556314"/>
              <a:gd name="connsiteY5" fmla="*/ 6534061 h 6534061"/>
              <a:gd name="connsiteX6" fmla="*/ 1089032 w 11556314"/>
              <a:gd name="connsiteY6" fmla="*/ 6534061 h 6534061"/>
              <a:gd name="connsiteX7" fmla="*/ 0 w 11556314"/>
              <a:gd name="connsiteY7" fmla="*/ 5445029 h 6534061"/>
              <a:gd name="connsiteX8" fmla="*/ 0 w 11556314"/>
              <a:gd name="connsiteY8" fmla="*/ 1089032 h 6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534061" fill="none" extrusionOk="0">
                <a:moveTo>
                  <a:pt x="0" y="1089032"/>
                </a:moveTo>
                <a:cubicBezTo>
                  <a:pt x="-40530" y="490096"/>
                  <a:pt x="470479" y="97082"/>
                  <a:pt x="1089032" y="0"/>
                </a:cubicBezTo>
                <a:cubicBezTo>
                  <a:pt x="4130607" y="77600"/>
                  <a:pt x="6701453" y="-27269"/>
                  <a:pt x="10467282" y="0"/>
                </a:cubicBezTo>
                <a:cubicBezTo>
                  <a:pt x="11083843" y="-19925"/>
                  <a:pt x="11623929" y="507481"/>
                  <a:pt x="11556314" y="1089032"/>
                </a:cubicBezTo>
                <a:cubicBezTo>
                  <a:pt x="11665314" y="2165673"/>
                  <a:pt x="11478105" y="3776050"/>
                  <a:pt x="11556314" y="5445029"/>
                </a:cubicBezTo>
                <a:cubicBezTo>
                  <a:pt x="11508472" y="6027770"/>
                  <a:pt x="11005171" y="6562096"/>
                  <a:pt x="10467282" y="6534061"/>
                </a:cubicBezTo>
                <a:cubicBezTo>
                  <a:pt x="8587996" y="6583238"/>
                  <a:pt x="3056465" y="6411359"/>
                  <a:pt x="1089032" y="6534061"/>
                </a:cubicBezTo>
                <a:cubicBezTo>
                  <a:pt x="476194" y="6621474"/>
                  <a:pt x="-31128" y="6073287"/>
                  <a:pt x="0" y="5445029"/>
                </a:cubicBezTo>
                <a:cubicBezTo>
                  <a:pt x="47022" y="3544212"/>
                  <a:pt x="104569" y="2479213"/>
                  <a:pt x="0" y="1089032"/>
                </a:cubicBezTo>
                <a:close/>
              </a:path>
              <a:path w="11556314" h="6534061" stroke="0" extrusionOk="0">
                <a:moveTo>
                  <a:pt x="0" y="1089032"/>
                </a:moveTo>
                <a:cubicBezTo>
                  <a:pt x="42433" y="482726"/>
                  <a:pt x="539198" y="-3445"/>
                  <a:pt x="1089032" y="0"/>
                </a:cubicBezTo>
                <a:cubicBezTo>
                  <a:pt x="5653678" y="-129276"/>
                  <a:pt x="8706844" y="-77778"/>
                  <a:pt x="10467282" y="0"/>
                </a:cubicBezTo>
                <a:cubicBezTo>
                  <a:pt x="11044628" y="-76863"/>
                  <a:pt x="11546025" y="546906"/>
                  <a:pt x="11556314" y="1089032"/>
                </a:cubicBezTo>
                <a:cubicBezTo>
                  <a:pt x="11637913" y="2699386"/>
                  <a:pt x="11710614" y="3334434"/>
                  <a:pt x="11556314" y="5445029"/>
                </a:cubicBezTo>
                <a:cubicBezTo>
                  <a:pt x="11578471" y="6093212"/>
                  <a:pt x="11021127" y="6550242"/>
                  <a:pt x="10467282" y="6534061"/>
                </a:cubicBezTo>
                <a:cubicBezTo>
                  <a:pt x="6903632" y="6578281"/>
                  <a:pt x="5357651" y="6504679"/>
                  <a:pt x="1089032" y="6534061"/>
                </a:cubicBezTo>
                <a:cubicBezTo>
                  <a:pt x="483151" y="6517057"/>
                  <a:pt x="-43188" y="6036503"/>
                  <a:pt x="0" y="5445029"/>
                </a:cubicBezTo>
                <a:cubicBezTo>
                  <a:pt x="-159954" y="4918051"/>
                  <a:pt x="22140" y="2808555"/>
                  <a:pt x="0" y="108903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76379" y="266810"/>
            <a:ext cx="11048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FF5050"/>
                </a:solidFill>
                <a:latin typeface="Calibri" panose="020F0502020204030204"/>
              </a:rPr>
              <a:t>1. </a:t>
            </a:r>
            <a:r>
              <a:rPr lang="vi-VN" sz="3200" b="1" dirty="0">
                <a:solidFill>
                  <a:srgbClr val="FF5050"/>
                </a:solidFill>
                <a:latin typeface="Calibri" panose="020F0502020204030204"/>
              </a:rPr>
              <a:t>Quan sát thước đo góc rồi nêu số đo của mỗi góc (theo mẫu).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5BA90C-3158-403C-4CFB-CACB4CDF9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8349" y="3629025"/>
            <a:ext cx="8071942" cy="24383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107693-B6B1-4795-B284-40A3336DA6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3" t="-1746" r="-1740" b="41025"/>
          <a:stretch/>
        </p:blipFill>
        <p:spPr>
          <a:xfrm rot="1358033">
            <a:off x="10315770" y="640381"/>
            <a:ext cx="1394334" cy="13943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53DF15-0C08-220A-85E2-E1CE2B6E41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r="65843" b="32583"/>
          <a:stretch/>
        </p:blipFill>
        <p:spPr>
          <a:xfrm rot="20959090">
            <a:off x="10162443" y="3184973"/>
            <a:ext cx="1492393" cy="14923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0DA06C-6B36-DEFE-62D0-CC092A2037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6" t="7263" r="35034" b="32016"/>
          <a:stretch/>
        </p:blipFill>
        <p:spPr>
          <a:xfrm rot="1358033">
            <a:off x="10350046" y="1542742"/>
            <a:ext cx="1352044" cy="1737466"/>
          </a:xfrm>
          <a:prstGeom prst="rect">
            <a:avLst/>
          </a:prstGeom>
        </p:spPr>
      </p:pic>
      <p:pic>
        <p:nvPicPr>
          <p:cNvPr id="17" name="Picture 16" descr="A green vest with white stripes&#10;&#10;Description automatically generated">
            <a:extLst>
              <a:ext uri="{FF2B5EF4-FFF2-40B4-BE49-F238E27FC236}">
                <a16:creationId xmlns:a16="http://schemas.microsoft.com/office/drawing/2014/main" id="{641B57A5-2C75-A37D-A6F0-D47F592B76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15" y="4733885"/>
            <a:ext cx="1346269" cy="1562180"/>
          </a:xfrm>
          <a:prstGeom prst="rect">
            <a:avLst/>
          </a:prstGeom>
        </p:spPr>
      </p:pic>
      <p:sp>
        <p:nvSpPr>
          <p:cNvPr id="21" name="Hộp Văn bản 25">
            <a:extLst>
              <a:ext uri="{FF2B5EF4-FFF2-40B4-BE49-F238E27FC236}">
                <a16:creationId xmlns:a16="http://schemas.microsoft.com/office/drawing/2014/main" id="{772AEECF-79C4-9AD2-879F-DB191247D2AE}"/>
              </a:ext>
            </a:extLst>
          </p:cNvPr>
          <p:cNvSpPr txBox="1"/>
          <p:nvPr/>
        </p:nvSpPr>
        <p:spPr>
          <a:xfrm>
            <a:off x="552451" y="4038600"/>
            <a:ext cx="1752600" cy="10215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120°</a:t>
            </a:r>
          </a:p>
        </p:txBody>
      </p:sp>
      <p:sp>
        <p:nvSpPr>
          <p:cNvPr id="22" name="Hộp Văn bản 25">
            <a:extLst>
              <a:ext uri="{FF2B5EF4-FFF2-40B4-BE49-F238E27FC236}">
                <a16:creationId xmlns:a16="http://schemas.microsoft.com/office/drawing/2014/main" id="{90F6E0F0-22B1-C624-8054-EDA2961F5451}"/>
              </a:ext>
            </a:extLst>
          </p:cNvPr>
          <p:cNvSpPr txBox="1"/>
          <p:nvPr/>
        </p:nvSpPr>
        <p:spPr>
          <a:xfrm>
            <a:off x="5781676" y="3714750"/>
            <a:ext cx="1752600" cy="10215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180°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7DD70-E63B-4D2F-B56C-FB9D67318D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2368" y="466455"/>
            <a:ext cx="8821381" cy="2857899"/>
          </a:xfrm>
          <a:prstGeom prst="rect">
            <a:avLst/>
          </a:prstGeom>
        </p:spPr>
      </p:pic>
      <p:sp>
        <p:nvSpPr>
          <p:cNvPr id="6" name="Hộp Văn bản 25">
            <a:extLst>
              <a:ext uri="{FF2B5EF4-FFF2-40B4-BE49-F238E27FC236}">
                <a16:creationId xmlns:a16="http://schemas.microsoft.com/office/drawing/2014/main" id="{28F5F299-3A96-7D5E-FB3F-571BC6A71FDD}"/>
              </a:ext>
            </a:extLst>
          </p:cNvPr>
          <p:cNvSpPr txBox="1"/>
          <p:nvPr/>
        </p:nvSpPr>
        <p:spPr>
          <a:xfrm>
            <a:off x="1752697" y="883126"/>
            <a:ext cx="1419225" cy="10215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°</a:t>
            </a:r>
          </a:p>
        </p:txBody>
      </p:sp>
      <p:sp>
        <p:nvSpPr>
          <p:cNvPr id="19" name="Hộp Văn bản 25">
            <a:extLst>
              <a:ext uri="{FF2B5EF4-FFF2-40B4-BE49-F238E27FC236}">
                <a16:creationId xmlns:a16="http://schemas.microsoft.com/office/drawing/2014/main" id="{4373305C-930B-811A-0352-9145953E09C8}"/>
              </a:ext>
            </a:extLst>
          </p:cNvPr>
          <p:cNvSpPr txBox="1"/>
          <p:nvPr/>
        </p:nvSpPr>
        <p:spPr>
          <a:xfrm>
            <a:off x="5572125" y="838200"/>
            <a:ext cx="1419225" cy="10215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90°</a:t>
            </a:r>
          </a:p>
        </p:txBody>
      </p:sp>
    </p:spTree>
    <p:extLst>
      <p:ext uri="{BB962C8B-B14F-4D97-AF65-F5344CB8AC3E}">
        <p14:creationId xmlns:p14="http://schemas.microsoft.com/office/powerpoint/2010/main" val="22906191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  <p:bldP spid="22" grpId="0" animBg="1"/>
      <p:bldP spid="6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49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33351" y="186290"/>
            <a:ext cx="11820524" cy="6414446"/>
          </a:xfrm>
          <a:custGeom>
            <a:avLst/>
            <a:gdLst>
              <a:gd name="connsiteX0" fmla="*/ 0 w 11820524"/>
              <a:gd name="connsiteY0" fmla="*/ 1069096 h 6414446"/>
              <a:gd name="connsiteX1" fmla="*/ 1069096 w 11820524"/>
              <a:gd name="connsiteY1" fmla="*/ 0 h 6414446"/>
              <a:gd name="connsiteX2" fmla="*/ 10751428 w 11820524"/>
              <a:gd name="connsiteY2" fmla="*/ 0 h 6414446"/>
              <a:gd name="connsiteX3" fmla="*/ 11820524 w 11820524"/>
              <a:gd name="connsiteY3" fmla="*/ 1069096 h 6414446"/>
              <a:gd name="connsiteX4" fmla="*/ 11820524 w 11820524"/>
              <a:gd name="connsiteY4" fmla="*/ 5345350 h 6414446"/>
              <a:gd name="connsiteX5" fmla="*/ 10751428 w 11820524"/>
              <a:gd name="connsiteY5" fmla="*/ 6414446 h 6414446"/>
              <a:gd name="connsiteX6" fmla="*/ 1069096 w 11820524"/>
              <a:gd name="connsiteY6" fmla="*/ 6414446 h 6414446"/>
              <a:gd name="connsiteX7" fmla="*/ 0 w 11820524"/>
              <a:gd name="connsiteY7" fmla="*/ 5345350 h 6414446"/>
              <a:gd name="connsiteX8" fmla="*/ 0 w 1182052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052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3934343" y="77600"/>
                  <a:pt x="7364459" y="-27269"/>
                  <a:pt x="10751428" y="0"/>
                </a:cubicBezTo>
                <a:cubicBezTo>
                  <a:pt x="11412503" y="-93171"/>
                  <a:pt x="11930108" y="510911"/>
                  <a:pt x="11820524" y="1069096"/>
                </a:cubicBezTo>
                <a:cubicBezTo>
                  <a:pt x="11929524" y="2536417"/>
                  <a:pt x="11742315" y="4353943"/>
                  <a:pt x="11820524" y="5345350"/>
                </a:cubicBezTo>
                <a:cubicBezTo>
                  <a:pt x="11808659" y="5931154"/>
                  <a:pt x="11272988" y="6444826"/>
                  <a:pt x="10751428" y="6414446"/>
                </a:cubicBezTo>
                <a:cubicBezTo>
                  <a:pt x="6270231" y="6463623"/>
                  <a:pt x="358636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2052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202237" y="-129276"/>
                  <a:pt x="9151638" y="-77778"/>
                  <a:pt x="10751428" y="0"/>
                </a:cubicBezTo>
                <a:cubicBezTo>
                  <a:pt x="11324170" y="-56436"/>
                  <a:pt x="11804794" y="569352"/>
                  <a:pt x="11820524" y="1069096"/>
                </a:cubicBezTo>
                <a:cubicBezTo>
                  <a:pt x="11902123" y="1542640"/>
                  <a:pt x="11974824" y="3696807"/>
                  <a:pt x="11820524" y="5345350"/>
                </a:cubicBezTo>
                <a:cubicBezTo>
                  <a:pt x="11867287" y="6034414"/>
                  <a:pt x="11310374" y="6425151"/>
                  <a:pt x="10751428" y="6414446"/>
                </a:cubicBezTo>
                <a:cubicBezTo>
                  <a:pt x="7294682" y="6458666"/>
                  <a:pt x="4435794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" name="Group 16">
            <a:extLst>
              <a:ext uri="{FF2B5EF4-FFF2-40B4-BE49-F238E27FC236}">
                <a16:creationId xmlns:a16="http://schemas.microsoft.com/office/drawing/2014/main" id="{C56449C4-9B55-2E5C-A35C-36D328BE3801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6" name="Isosceles Triangle 8">
              <a:extLst>
                <a:ext uri="{FF2B5EF4-FFF2-40B4-BE49-F238E27FC236}">
                  <a16:creationId xmlns:a16="http://schemas.microsoft.com/office/drawing/2014/main" id="{DBD5C094-E002-9059-F458-25F8F6050FE9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id="{A244621D-4212-F64C-0706-3A12F8B2D3A5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21B3F6-855D-519E-8C44-6960B9B80C89}"/>
              </a:ext>
            </a:extLst>
          </p:cNvPr>
          <p:cNvGrpSpPr/>
          <p:nvPr/>
        </p:nvGrpSpPr>
        <p:grpSpPr>
          <a:xfrm>
            <a:off x="457200" y="4022956"/>
            <a:ext cx="11766311" cy="1951368"/>
            <a:chOff x="619125" y="4061056"/>
            <a:chExt cx="11766311" cy="1951368"/>
          </a:xfrm>
        </p:grpSpPr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8063739C-15CD-72BD-7E0A-2A844305E86A}"/>
                </a:ext>
              </a:extLst>
            </p:cNvPr>
            <p:cNvSpPr txBox="1"/>
            <p:nvPr/>
          </p:nvSpPr>
          <p:spPr>
            <a:xfrm>
              <a:off x="619125" y="4061056"/>
              <a:ext cx="11766311" cy="1951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Quan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đỉnh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N;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NM, NH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,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đỉnh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H;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HM, HN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endPara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đỉnh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C;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CA, CD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, 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đỉnh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D;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DA, DB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508CBF3-82D0-A940-FA47-C40E19BBBFB4}"/>
                </a:ext>
              </a:extLst>
            </p:cNvPr>
            <p:cNvSpPr/>
            <p:nvPr/>
          </p:nvSpPr>
          <p:spPr>
            <a:xfrm>
              <a:off x="5591175" y="4914900"/>
              <a:ext cx="590550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1EFEEC6-AB2E-9519-E78D-D3390B9907D0}"/>
                </a:ext>
              </a:extLst>
            </p:cNvPr>
            <p:cNvSpPr/>
            <p:nvPr/>
          </p:nvSpPr>
          <p:spPr>
            <a:xfrm>
              <a:off x="11315700" y="4876800"/>
              <a:ext cx="590550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BDDD17F-3D28-E2D2-CE0C-EC41B7E0D0EC}"/>
                </a:ext>
              </a:extLst>
            </p:cNvPr>
            <p:cNvSpPr/>
            <p:nvPr/>
          </p:nvSpPr>
          <p:spPr>
            <a:xfrm>
              <a:off x="5410200" y="5495925"/>
              <a:ext cx="590550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44F6D6A-2750-E6E0-4A8B-431B81D7A615}"/>
                </a:ext>
              </a:extLst>
            </p:cNvPr>
            <p:cNvSpPr/>
            <p:nvPr/>
          </p:nvSpPr>
          <p:spPr>
            <a:xfrm>
              <a:off x="11125200" y="5476875"/>
              <a:ext cx="590550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E4550E2-ABCB-2DFE-1A98-713ABFFF6F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9272498" y="267764"/>
            <a:ext cx="1373196" cy="16562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C52BCF-3D10-ED64-6E9A-6B83F7F8A6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10629081" y="244929"/>
            <a:ext cx="1258307" cy="1764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6584B2-F35F-924E-CBD3-1DECABF17D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9352895" y="1790631"/>
            <a:ext cx="1238905" cy="20498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4CC737-14A5-FFC2-849E-A1EDAB059E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25" y="1801042"/>
            <a:ext cx="2285184" cy="2285184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CC942C2-43A2-89EE-6E05-4D23A5458F1B}"/>
              </a:ext>
            </a:extLst>
          </p:cNvPr>
          <p:cNvSpPr/>
          <p:nvPr/>
        </p:nvSpPr>
        <p:spPr>
          <a:xfrm>
            <a:off x="5429249" y="4857750"/>
            <a:ext cx="695325" cy="4857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60°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F95E2AC-AC26-64EC-84F9-AF460B11BF6C}"/>
              </a:ext>
            </a:extLst>
          </p:cNvPr>
          <p:cNvSpPr/>
          <p:nvPr/>
        </p:nvSpPr>
        <p:spPr>
          <a:xfrm>
            <a:off x="11134724" y="4829175"/>
            <a:ext cx="695325" cy="4857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90°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00410ED-B486-C3ED-8B8F-6DA34802F973}"/>
              </a:ext>
            </a:extLst>
          </p:cNvPr>
          <p:cNvSpPr/>
          <p:nvPr/>
        </p:nvSpPr>
        <p:spPr>
          <a:xfrm>
            <a:off x="5219699" y="5457825"/>
            <a:ext cx="819151" cy="4857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120°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F9D188C-3D27-6FBE-B6A8-89E89C9962DC}"/>
              </a:ext>
            </a:extLst>
          </p:cNvPr>
          <p:cNvSpPr/>
          <p:nvPr/>
        </p:nvSpPr>
        <p:spPr>
          <a:xfrm>
            <a:off x="10934700" y="5419725"/>
            <a:ext cx="723899" cy="4857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60°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5" name="Picture 24" descr="A diagram of a lake and a tree&#10;&#10;Description automatically generated">
            <a:extLst>
              <a:ext uri="{FF2B5EF4-FFF2-40B4-BE49-F238E27FC236}">
                <a16:creationId xmlns:a16="http://schemas.microsoft.com/office/drawing/2014/main" id="{DD731160-F4E9-69C4-6ED9-CBAA1C0EC6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00" y="704796"/>
            <a:ext cx="7235950" cy="309706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5BACBB5-EC7C-586C-FD2C-62A6DF49589A}"/>
              </a:ext>
            </a:extLst>
          </p:cNvPr>
          <p:cNvCxnSpPr>
            <a:cxnSpLocks/>
          </p:cNvCxnSpPr>
          <p:nvPr/>
        </p:nvCxnSpPr>
        <p:spPr>
          <a:xfrm>
            <a:off x="1952625" y="3457575"/>
            <a:ext cx="113347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3CF815-D150-DCA4-E210-E7D387865BE2}"/>
              </a:ext>
            </a:extLst>
          </p:cNvPr>
          <p:cNvCxnSpPr>
            <a:cxnSpLocks/>
          </p:cNvCxnSpPr>
          <p:nvPr/>
        </p:nvCxnSpPr>
        <p:spPr>
          <a:xfrm flipV="1">
            <a:off x="1981200" y="1533525"/>
            <a:ext cx="1095375" cy="19240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AB02179-6509-8FF4-60FC-E3CC562BC5A8}"/>
              </a:ext>
            </a:extLst>
          </p:cNvPr>
          <p:cNvCxnSpPr>
            <a:cxnSpLocks/>
          </p:cNvCxnSpPr>
          <p:nvPr/>
        </p:nvCxnSpPr>
        <p:spPr>
          <a:xfrm>
            <a:off x="3095625" y="1571625"/>
            <a:ext cx="0" cy="191452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C727CE-018B-8416-A06E-A4F15E0DEC8D}"/>
              </a:ext>
            </a:extLst>
          </p:cNvPr>
          <p:cNvCxnSpPr>
            <a:cxnSpLocks/>
          </p:cNvCxnSpPr>
          <p:nvPr/>
        </p:nvCxnSpPr>
        <p:spPr>
          <a:xfrm>
            <a:off x="1962150" y="3467100"/>
            <a:ext cx="115252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F73095D-DA4B-D139-ADD9-7F092E7F987D}"/>
              </a:ext>
            </a:extLst>
          </p:cNvPr>
          <p:cNvCxnSpPr>
            <a:cxnSpLocks/>
          </p:cNvCxnSpPr>
          <p:nvPr/>
        </p:nvCxnSpPr>
        <p:spPr>
          <a:xfrm flipH="1" flipV="1">
            <a:off x="4914900" y="1647825"/>
            <a:ext cx="476250" cy="11715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CD13B78-527F-480C-20AD-C4CB226778D1}"/>
              </a:ext>
            </a:extLst>
          </p:cNvPr>
          <p:cNvCxnSpPr>
            <a:cxnSpLocks/>
          </p:cNvCxnSpPr>
          <p:nvPr/>
        </p:nvCxnSpPr>
        <p:spPr>
          <a:xfrm>
            <a:off x="5381625" y="2838450"/>
            <a:ext cx="20193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46EC681-9CA7-2258-BF31-C98C11F4AE5D}"/>
              </a:ext>
            </a:extLst>
          </p:cNvPr>
          <p:cNvCxnSpPr>
            <a:cxnSpLocks/>
          </p:cNvCxnSpPr>
          <p:nvPr/>
        </p:nvCxnSpPr>
        <p:spPr>
          <a:xfrm flipH="1" flipV="1">
            <a:off x="4933950" y="1657350"/>
            <a:ext cx="2486025" cy="14001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0028258-AC85-853D-5FC0-2CB032244C0A}"/>
              </a:ext>
            </a:extLst>
          </p:cNvPr>
          <p:cNvCxnSpPr>
            <a:cxnSpLocks/>
          </p:cNvCxnSpPr>
          <p:nvPr/>
        </p:nvCxnSpPr>
        <p:spPr>
          <a:xfrm flipV="1">
            <a:off x="7410450" y="1438275"/>
            <a:ext cx="0" cy="16478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88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43" grpId="0" animBg="1"/>
      <p:bldP spid="5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360</Words>
  <Application>Microsoft Office PowerPoint</Application>
  <PresentationFormat>Widescreen</PresentationFormat>
  <Paragraphs>47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HIEN TRAN</cp:lastModifiedBy>
  <cp:revision>47</cp:revision>
  <dcterms:created xsi:type="dcterms:W3CDTF">2023-07-09T05:01:27Z</dcterms:created>
  <dcterms:modified xsi:type="dcterms:W3CDTF">2023-09-17T17:45:32Z</dcterms:modified>
</cp:coreProperties>
</file>